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F6DC30-9BF9-4F14-835A-19A4D46706E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590" autoAdjust="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0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9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6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4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6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8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3CEF0-A55B-443A-BE47-FB369994175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5CBB2-CB33-4399-977B-AD223EEA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3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1"/>
            <a:ext cx="7772400" cy="1828800"/>
          </a:xfrm>
        </p:spPr>
        <p:txBody>
          <a:bodyPr>
            <a:normAutofit fontScale="90000"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Castellar" pitchFamily="18" charset="0"/>
              </a:rPr>
              <a:t>Electronic devices</a:t>
            </a:r>
            <a:endParaRPr lang="en-US" sz="7200" dirty="0">
              <a:solidFill>
                <a:srgbClr val="FF0000"/>
              </a:solidFill>
              <a:latin typeface="Castellar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8" y="2438400"/>
            <a:ext cx="7540171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54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device which controls the flow of electrons is called electronic device. These devices are the main building blocks of electronic circuits.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Electronics have various branches include, digital electronics, analog electronics, micro electronics, </a:t>
            </a:r>
            <a:r>
              <a:rPr lang="en-US" dirty="0" err="1" smtClean="0">
                <a:solidFill>
                  <a:schemeClr val="bg1"/>
                </a:solidFill>
              </a:rPr>
              <a:t>nanoelectronics</a:t>
            </a:r>
            <a:r>
              <a:rPr lang="en-US" dirty="0" smtClean="0">
                <a:solidFill>
                  <a:schemeClr val="bg1"/>
                </a:solidFill>
              </a:rPr>
              <a:t>, optoelectronics, integrated circuit and semiconductor device.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entury Gothic" pitchFamily="34" charset="0"/>
              </a:rPr>
              <a:t>Electronic definition</a:t>
            </a:r>
            <a:endParaRPr lang="en-US" dirty="0">
              <a:solidFill>
                <a:srgbClr val="FF0000"/>
              </a:solidFill>
              <a:latin typeface="Century Gothic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4000"/>
            <a:ext cx="3600450" cy="435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 of electronic devices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124200"/>
            <a:ext cx="2888343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television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41910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43434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67300" y="31242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laptop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12604"/>
            <a:ext cx="180022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95412" y="6273225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tetelephone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712604"/>
            <a:ext cx="4314370" cy="192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86400" y="6273225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camera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63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381000"/>
            <a:ext cx="359568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0156" y="29718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playstation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1000"/>
            <a:ext cx="382905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7400" y="31242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oven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3" y="3949987"/>
            <a:ext cx="3573917" cy="214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6096000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hair straightener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86200"/>
            <a:ext cx="38290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24500" y="60960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Electronic lamp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2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Advantages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Easy Access to information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Encourages innovation and creativity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Improved communication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Convenience of Traveling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Improved housing and lifestyle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Improved Entertainment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Efficiency and Productivity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Convenience in Education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Social Networking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Changed the heath industry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14" y="3577318"/>
            <a:ext cx="39624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48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Disadvantages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Increased loneliness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Job loss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Competency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World destruction weapons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5410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41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Increased Loneliness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Social Isolation is on the increase, people are spending more time playing video games, learning how to use new modern technologies, using social networks and they neglect their real life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Technology has replaced our old way of interacting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If the user can easily interact with 100 friends </a:t>
            </a:r>
            <a:r>
              <a:rPr lang="en-US" dirty="0" err="1" smtClean="0">
                <a:solidFill>
                  <a:schemeClr val="bg1"/>
                </a:solidFill>
              </a:rPr>
              <a:t>online,they</a:t>
            </a:r>
            <a:r>
              <a:rPr lang="en-US" dirty="0" smtClean="0">
                <a:solidFill>
                  <a:schemeClr val="bg1"/>
                </a:solidFill>
              </a:rPr>
              <a:t> will feel no need to going out to make real friends which at a later stage leads to loneliness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3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722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180</Words>
  <Application>Microsoft Office PowerPoint</Application>
  <PresentationFormat>On-screen Show (4:3)</PresentationFormat>
  <Paragraphs>33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Electronic devices</vt:lpstr>
      <vt:lpstr>Electronic definition</vt:lpstr>
      <vt:lpstr>Example of electronic devices</vt:lpstr>
      <vt:lpstr>PowerPoint Presentation</vt:lpstr>
      <vt:lpstr>Advantages</vt:lpstr>
      <vt:lpstr>Disadvantages</vt:lpstr>
      <vt:lpstr>Increased Loneliness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AHIEULINH</dc:creator>
  <cp:lastModifiedBy>AHIEULINH</cp:lastModifiedBy>
  <cp:revision>14</cp:revision>
  <dcterms:created xsi:type="dcterms:W3CDTF">2018-03-19T13:08:19Z</dcterms:created>
  <dcterms:modified xsi:type="dcterms:W3CDTF">2018-03-19T16:48:44Z</dcterms:modified>
</cp:coreProperties>
</file>